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7432000" cy="164592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90" y="-90"/>
      </p:cViewPr>
      <p:guideLst>
        <p:guide orient="horz" pos="5184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73144"/>
            <a:ext cx="27203400" cy="16534255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659132"/>
            <a:ext cx="6172200" cy="140436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59132"/>
            <a:ext cx="18059400" cy="140436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5" y="-73147"/>
            <a:ext cx="27203397" cy="11631168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10346803"/>
            <a:ext cx="27432000" cy="457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10529684"/>
            <a:ext cx="2743200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14732113"/>
            <a:ext cx="2743200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3491275"/>
            <a:ext cx="24917400" cy="995158"/>
          </a:xfrm>
        </p:spPr>
        <p:txBody>
          <a:bodyPr anchor="t"/>
          <a:lstStyle>
            <a:lvl1pPr marL="0" indent="0">
              <a:buNone/>
              <a:defRPr sz="6200">
                <a:solidFill>
                  <a:srgbClr val="FFFFFF"/>
                </a:solidFill>
              </a:defRPr>
            </a:lvl1pPr>
            <a:lvl2pPr marL="141078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5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234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31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9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46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547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1371600" y="10712563"/>
            <a:ext cx="24917400" cy="2743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840482"/>
            <a:ext cx="12115800" cy="10862311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44600" y="3840482"/>
            <a:ext cx="12115800" cy="10862311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3684272"/>
            <a:ext cx="12120564" cy="1535429"/>
          </a:xfrm>
        </p:spPr>
        <p:txBody>
          <a:bodyPr anchor="b"/>
          <a:lstStyle>
            <a:lvl1pPr marL="0" indent="0" algn="ctr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1" y="5219701"/>
            <a:ext cx="12120564" cy="9483091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3684272"/>
            <a:ext cx="12125325" cy="1535429"/>
          </a:xfrm>
        </p:spPr>
        <p:txBody>
          <a:bodyPr anchor="b"/>
          <a:lstStyle>
            <a:lvl1pPr marL="0" indent="0" algn="ctr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5219701"/>
            <a:ext cx="12125325" cy="9483091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200" y="655322"/>
            <a:ext cx="16459200" cy="14047471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" y="3752698"/>
            <a:ext cx="8284464" cy="795162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4289727" y="7730975"/>
            <a:ext cx="7242048" cy="238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4111144"/>
            <a:ext cx="795528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11360507"/>
            <a:ext cx="795528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4685"/>
            <a:ext cx="7132320" cy="3291840"/>
          </a:xfrm>
        </p:spPr>
        <p:txBody>
          <a:bodyPr anchor="b">
            <a:normAutofit/>
          </a:bodyPr>
          <a:lstStyle>
            <a:lvl1pPr algn="l" defTabSz="2821564" rtl="0" eaLnBrk="1" latinLnBrk="0" hangingPunct="1">
              <a:spcBef>
                <a:spcPct val="0"/>
              </a:spcBef>
              <a:buNone/>
              <a:tabLst>
                <a:tab pos="11820200" algn="l"/>
              </a:tabLst>
              <a:defRPr lang="en-US" sz="8000" b="1" kern="1200" cap="none" spc="62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7856525"/>
            <a:ext cx="7132320" cy="3291840"/>
          </a:xfrm>
        </p:spPr>
        <p:txBody>
          <a:bodyPr>
            <a:normAutofit/>
          </a:bodyPr>
          <a:lstStyle>
            <a:lvl1pPr marL="0" indent="0">
              <a:buNone/>
              <a:defRPr sz="5600">
                <a:solidFill>
                  <a:srgbClr val="FFFFFF"/>
                </a:solidFill>
              </a:defRPr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01200" y="914400"/>
            <a:ext cx="16687800" cy="1353312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9900"/>
            </a:lvl1pPr>
            <a:lvl2pPr marL="1410782" indent="0">
              <a:buNone/>
              <a:defRPr sz="8600"/>
            </a:lvl2pPr>
            <a:lvl3pPr marL="2821564" indent="0">
              <a:buNone/>
              <a:defRPr sz="7400"/>
            </a:lvl3pPr>
            <a:lvl4pPr marL="4232346" indent="0">
              <a:buNone/>
              <a:defRPr sz="6200"/>
            </a:lvl4pPr>
            <a:lvl5pPr marL="5643128" indent="0">
              <a:buNone/>
              <a:defRPr sz="6200"/>
            </a:lvl5pPr>
            <a:lvl6pPr marL="7053910" indent="0">
              <a:buNone/>
              <a:defRPr sz="6200"/>
            </a:lvl6pPr>
            <a:lvl7pPr marL="8464692" indent="0">
              <a:buNone/>
              <a:defRPr sz="6200"/>
            </a:lvl7pPr>
            <a:lvl8pPr marL="9875474" indent="0">
              <a:buNone/>
              <a:defRPr sz="6200"/>
            </a:lvl8pPr>
            <a:lvl9pPr marL="11286256" indent="0">
              <a:buNone/>
              <a:defRPr sz="6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" y="3752698"/>
            <a:ext cx="8284464" cy="795162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4289727" y="7730975"/>
            <a:ext cx="7242048" cy="238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4111144"/>
            <a:ext cx="795528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11360507"/>
            <a:ext cx="795528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4572000"/>
            <a:ext cx="7132320" cy="3291840"/>
          </a:xfrm>
        </p:spPr>
        <p:txBody>
          <a:bodyPr anchor="b">
            <a:normAutofit/>
          </a:bodyPr>
          <a:lstStyle>
            <a:lvl1pPr algn="l">
              <a:defRPr sz="8000" b="1" cap="none" spc="62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7863840"/>
            <a:ext cx="7132320" cy="3291840"/>
          </a:xfrm>
        </p:spPr>
        <p:txBody>
          <a:bodyPr>
            <a:normAutofit/>
          </a:bodyPr>
          <a:lstStyle>
            <a:lvl1pPr marL="0" indent="0">
              <a:buNone/>
              <a:defRPr sz="5600">
                <a:solidFill>
                  <a:srgbClr val="FFFFFF"/>
                </a:solidFill>
              </a:defRPr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448056" y="329184"/>
            <a:ext cx="26609040" cy="15800832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59131"/>
            <a:ext cx="24688800" cy="2743200"/>
          </a:xfrm>
          <a:prstGeom prst="rect">
            <a:avLst/>
          </a:prstGeom>
        </p:spPr>
        <p:txBody>
          <a:bodyPr vert="horz" lIns="282156" tIns="141078" rIns="282156" bIns="141078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840482"/>
            <a:ext cx="24688800" cy="10862311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15149780"/>
            <a:ext cx="6400800" cy="8763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3700">
                <a:solidFill>
                  <a:schemeClr val="tx2"/>
                </a:solidFill>
              </a:defRPr>
            </a:lvl1pPr>
          </a:lstStyle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93369" y="15149780"/>
            <a:ext cx="10445262" cy="8763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37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15149780"/>
            <a:ext cx="6400800" cy="8763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3700">
                <a:solidFill>
                  <a:schemeClr val="tx2"/>
                </a:solidFill>
              </a:defRPr>
            </a:lvl1pPr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821564" rtl="0" eaLnBrk="1" latinLnBrk="0" hangingPunct="1">
        <a:spcBef>
          <a:spcPct val="0"/>
        </a:spcBef>
        <a:buNone/>
        <a:tabLst>
          <a:tab pos="11820200" algn="l"/>
        </a:tabLst>
        <a:defRPr sz="11100" b="1" kern="1200" cap="none" spc="154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846469" indent="-846469" algn="l" defTabSz="28215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7400" kern="1200">
          <a:solidFill>
            <a:schemeClr val="tx2"/>
          </a:solidFill>
          <a:latin typeface="+mn-lt"/>
          <a:ea typeface="+mn-ea"/>
          <a:cs typeface="+mn-cs"/>
        </a:defRPr>
      </a:lvl1pPr>
      <a:lvl2pPr marL="1692938" indent="-564313" algn="l" defTabSz="28215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indent="-705391" algn="l" defTabSz="2821564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6200" kern="1200">
          <a:solidFill>
            <a:schemeClr val="tx2"/>
          </a:solidFill>
          <a:latin typeface="+mn-lt"/>
          <a:ea typeface="+mn-ea"/>
          <a:cs typeface="+mn-cs"/>
        </a:defRPr>
      </a:lvl3pPr>
      <a:lvl4pPr marL="3668033" indent="-705391" algn="l" defTabSz="28215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4514503" indent="-705391" algn="l" defTabSz="2821564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49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5219894" indent="-564313" algn="l" defTabSz="2821564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5925285" indent="-564313" algn="l" defTabSz="28215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6630676" indent="-564313" algn="l" defTabSz="28215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7336067" indent="-564313" algn="l" defTabSz="28215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0" y="609600"/>
            <a:ext cx="25971500" cy="3581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4800600"/>
            <a:ext cx="5820833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78889" y="4800600"/>
            <a:ext cx="5820833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195779" y="4800600"/>
            <a:ext cx="5820833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912667" y="4800600"/>
            <a:ext cx="5820833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47750" y="845404"/>
            <a:ext cx="2540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poster title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7750" y="2217004"/>
            <a:ext cx="254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names of authors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7750" y="3131404"/>
            <a:ext cx="254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</a:t>
            </a:r>
            <a:r>
              <a:rPr lang="en-US" sz="4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add institutions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37167" y="4992470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37167" y="5715001"/>
            <a:ext cx="527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7167" y="9712405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7167" y="10434936"/>
            <a:ext cx="527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187833" y="4992470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187833" y="5715001"/>
            <a:ext cx="527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187833" y="9712405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187833" y="10434936"/>
            <a:ext cx="527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187833" y="12993470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187833" y="13716001"/>
            <a:ext cx="527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54056" y="4992470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and Methods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54056" y="5715001"/>
            <a:ext cx="527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470945" y="4992470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470945" y="5715001"/>
            <a:ext cx="527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38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Thatch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8</cp:revision>
  <dcterms:created xsi:type="dcterms:W3CDTF">2011-10-03T19:50:19Z</dcterms:created>
  <dcterms:modified xsi:type="dcterms:W3CDTF">2011-10-03T21:24:44Z</dcterms:modified>
</cp:coreProperties>
</file>